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7" r:id="rId2"/>
    <p:sldId id="271" r:id="rId3"/>
    <p:sldId id="268" r:id="rId4"/>
    <p:sldId id="286" r:id="rId5"/>
    <p:sldId id="307" r:id="rId6"/>
    <p:sldId id="287" r:id="rId7"/>
    <p:sldId id="304" r:id="rId8"/>
    <p:sldId id="306" r:id="rId9"/>
    <p:sldId id="305" r:id="rId10"/>
    <p:sldId id="258" r:id="rId11"/>
    <p:sldId id="288" r:id="rId12"/>
    <p:sldId id="289" r:id="rId13"/>
    <p:sldId id="303" r:id="rId14"/>
    <p:sldId id="290" r:id="rId15"/>
    <p:sldId id="266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</p:sldIdLst>
  <p:sldSz cx="18288000" cy="10287000"/>
  <p:notesSz cx="6858000" cy="9144000"/>
  <p:embeddedFontLst>
    <p:embeddedFont>
      <p:font typeface="Arial Black" panose="020B0A04020102020204" pitchFamily="34" charset="0"/>
      <p:bold r:id="rId30"/>
    </p:embeddedFont>
    <p:embeddedFont>
      <p:font typeface="Source Han Sans KR Normal Bold" panose="020B0600000101010101" charset="-127"/>
      <p:regular r:id="rId31"/>
    </p:embeddedFont>
    <p:embeddedFont>
      <p:font typeface="Arita Buri Medium Bold" panose="020B0600000101010101" charset="-127"/>
      <p:regular r:id="rId32"/>
    </p:embeddedFont>
    <p:embeddedFont>
      <p:font typeface="휴먼고딕" panose="02010504000101010101" pitchFamily="2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0C9"/>
    <a:srgbClr val="B8AEA2"/>
    <a:srgbClr val="BFD3E4"/>
    <a:srgbClr val="6E4D2C"/>
    <a:srgbClr val="D99694"/>
    <a:srgbClr val="3C2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25E072-D5C5-49AB-AFCE-3C959C8DE50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3A7D777-2B05-49A6-96C2-4145D8808A7D}">
      <dgm:prSet phldrT="[텍스트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b="1" dirty="0"/>
            <a:t>주제선정</a:t>
          </a:r>
          <a:r>
            <a:rPr lang="en-US" altLang="ko-KR" sz="1800" b="1" dirty="0"/>
            <a:t>/</a:t>
          </a:r>
          <a:r>
            <a:rPr lang="ko-KR" altLang="en-US" sz="1800" b="1" dirty="0"/>
            <a:t>기획</a:t>
          </a:r>
          <a:endParaRPr lang="en-US" altLang="ko-KR" sz="1800" b="1" dirty="0"/>
        </a:p>
        <a:p>
          <a:pPr latinLnBrk="1"/>
          <a:r>
            <a:rPr lang="en-US" altLang="ko-KR" sz="1400" b="1" dirty="0"/>
            <a:t>(2022.04.25)</a:t>
          </a:r>
          <a:endParaRPr lang="ko-KR" altLang="en-US" sz="1400" b="1" dirty="0"/>
        </a:p>
      </dgm:t>
    </dgm:pt>
    <dgm:pt modelId="{17F7E672-21A3-4976-921D-782B14A0A24F}" type="parTrans" cxnId="{3596DB3D-84FF-4FAE-8B12-D1A4D7484992}">
      <dgm:prSet/>
      <dgm:spPr/>
      <dgm:t>
        <a:bodyPr/>
        <a:lstStyle/>
        <a:p>
          <a:pPr latinLnBrk="1"/>
          <a:endParaRPr lang="ko-KR" altLang="en-US"/>
        </a:p>
      </dgm:t>
    </dgm:pt>
    <dgm:pt modelId="{CB0E6599-7A5A-4272-8F68-88BF9DC46319}" type="sibTrans" cxnId="{3596DB3D-84FF-4FAE-8B12-D1A4D7484992}">
      <dgm:prSet/>
      <dgm:spPr/>
      <dgm:t>
        <a:bodyPr/>
        <a:lstStyle/>
        <a:p>
          <a:pPr latinLnBrk="1"/>
          <a:endParaRPr lang="ko-KR" altLang="en-US"/>
        </a:p>
      </dgm:t>
    </dgm:pt>
    <dgm:pt modelId="{28472BC3-96E0-43D7-85AB-8EE3B7A6B12B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1800" b="1" dirty="0"/>
            <a:t>화면설계</a:t>
          </a:r>
          <a:r>
            <a:rPr lang="en-US" altLang="ko-KR" sz="1800" b="1" dirty="0"/>
            <a:t>/HTML</a:t>
          </a:r>
          <a:r>
            <a:rPr lang="ko-KR" altLang="en-US" sz="1800" b="1" dirty="0"/>
            <a:t>제작</a:t>
          </a:r>
          <a:endParaRPr lang="en-US" altLang="ko-KR" sz="1800" b="1" dirty="0"/>
        </a:p>
        <a:p>
          <a:pPr latinLnBrk="1"/>
          <a:r>
            <a:rPr lang="en-US" altLang="ko-KR" sz="1400" b="1" dirty="0"/>
            <a:t>(2022.04.26 ~ 2022.05.06</a:t>
          </a:r>
          <a:r>
            <a:rPr lang="en-US" altLang="ko-KR" sz="1050" b="1" dirty="0"/>
            <a:t>)</a:t>
          </a:r>
          <a:endParaRPr lang="ko-KR" altLang="en-US" sz="1050" b="1" dirty="0"/>
        </a:p>
      </dgm:t>
    </dgm:pt>
    <dgm:pt modelId="{1EE2B099-57B1-4228-AB80-0B216D22BCB4}" type="parTrans" cxnId="{89EE36C3-E190-4B6C-AC3A-A0EC57738D1C}">
      <dgm:prSet/>
      <dgm:spPr/>
      <dgm:t>
        <a:bodyPr/>
        <a:lstStyle/>
        <a:p>
          <a:pPr latinLnBrk="1"/>
          <a:endParaRPr lang="ko-KR" altLang="en-US"/>
        </a:p>
      </dgm:t>
    </dgm:pt>
    <dgm:pt modelId="{987B5C4F-3419-44F6-9921-D4ED9F7690F2}" type="sibTrans" cxnId="{89EE36C3-E190-4B6C-AC3A-A0EC57738D1C}">
      <dgm:prSet/>
      <dgm:spPr/>
      <dgm:t>
        <a:bodyPr/>
        <a:lstStyle/>
        <a:p>
          <a:pPr latinLnBrk="1"/>
          <a:endParaRPr lang="ko-KR" altLang="en-US"/>
        </a:p>
      </dgm:t>
    </dgm:pt>
    <dgm:pt modelId="{84F41017-57E3-4294-91DA-8C41974103F7}">
      <dgm:prSet phldrT="[텍스트]" custT="1"/>
      <dgm:spPr>
        <a:solidFill>
          <a:srgbClr val="94B6D2"/>
        </a:solidFill>
      </dgm:spPr>
      <dgm:t>
        <a:bodyPr/>
        <a:lstStyle/>
        <a:p>
          <a:pPr latinLnBrk="1"/>
          <a:r>
            <a:rPr lang="en-US" altLang="ko-KR" sz="1800" b="1" dirty="0">
              <a:solidFill>
                <a:schemeClr val="tx1"/>
              </a:solidFill>
            </a:rPr>
            <a:t>DB</a:t>
          </a:r>
          <a:r>
            <a:rPr lang="ko-KR" altLang="en-US" sz="1800" b="1" dirty="0">
              <a:solidFill>
                <a:schemeClr val="tx1"/>
              </a:solidFill>
            </a:rPr>
            <a:t>설계</a:t>
          </a:r>
          <a:endParaRPr lang="en-US" altLang="ko-KR" sz="1800" b="1" dirty="0">
            <a:solidFill>
              <a:schemeClr val="tx1"/>
            </a:solidFill>
          </a:endParaRPr>
        </a:p>
        <a:p>
          <a:pPr latinLnBrk="1"/>
          <a:r>
            <a:rPr lang="en-US" altLang="ko-KR" sz="1400" b="1" dirty="0">
              <a:solidFill>
                <a:schemeClr val="tx1"/>
              </a:solidFill>
            </a:rPr>
            <a:t>(2022.05.06</a:t>
          </a:r>
          <a:r>
            <a:rPr lang="en-US" altLang="ko-KR" sz="1400" b="1" dirty="0">
              <a:solidFill>
                <a:srgbClr val="6E4D2C"/>
              </a:solidFill>
            </a:rPr>
            <a:t>)</a:t>
          </a:r>
          <a:endParaRPr lang="ko-KR" altLang="en-US" sz="1400" b="1" dirty="0">
            <a:solidFill>
              <a:srgbClr val="6E4D2C"/>
            </a:solidFill>
          </a:endParaRPr>
        </a:p>
      </dgm:t>
    </dgm:pt>
    <dgm:pt modelId="{DC51B8D9-887B-42A9-9DB7-B25AE7CD8EDF}" type="parTrans" cxnId="{358D2509-9DF8-4FCB-87E3-3594DFB573C3}">
      <dgm:prSet/>
      <dgm:spPr/>
      <dgm:t>
        <a:bodyPr/>
        <a:lstStyle/>
        <a:p>
          <a:pPr latinLnBrk="1"/>
          <a:endParaRPr lang="ko-KR" altLang="en-US"/>
        </a:p>
      </dgm:t>
    </dgm:pt>
    <dgm:pt modelId="{82BA8D22-896F-4C68-9144-0A2EB844A160}" type="sibTrans" cxnId="{358D2509-9DF8-4FCB-87E3-3594DFB573C3}">
      <dgm:prSet/>
      <dgm:spPr/>
      <dgm:t>
        <a:bodyPr/>
        <a:lstStyle/>
        <a:p>
          <a:pPr latinLnBrk="1"/>
          <a:endParaRPr lang="ko-KR" altLang="en-US"/>
        </a:p>
      </dgm:t>
    </dgm:pt>
    <dgm:pt modelId="{C63B6A88-6313-4C2F-9D92-D02DC67B40A0}">
      <dgm:prSet phldrT="[텍스트]" custT="1"/>
      <dgm:spPr>
        <a:solidFill>
          <a:srgbClr val="D99694"/>
        </a:solidFill>
      </dgm:spPr>
      <dgm:t>
        <a:bodyPr/>
        <a:lstStyle/>
        <a:p>
          <a:pPr latinLnBrk="1"/>
          <a:r>
            <a:rPr lang="en-US" altLang="ko-KR" sz="1800" b="1" dirty="0">
              <a:solidFill>
                <a:schemeClr val="tx1"/>
              </a:solidFill>
            </a:rPr>
            <a:t>JSP</a:t>
          </a:r>
          <a:r>
            <a:rPr lang="ko-KR" altLang="en-US" sz="1800" b="1" dirty="0">
              <a:solidFill>
                <a:schemeClr val="tx1"/>
              </a:solidFill>
            </a:rPr>
            <a:t>변환</a:t>
          </a:r>
          <a:endParaRPr lang="en-US" altLang="ko-KR" sz="1800" b="1" dirty="0">
            <a:solidFill>
              <a:schemeClr val="tx1"/>
            </a:solidFill>
          </a:endParaRPr>
        </a:p>
        <a:p>
          <a:pPr latinLnBrk="1"/>
          <a:r>
            <a:rPr lang="en-US" altLang="ko-KR" sz="1400" b="1" dirty="0">
              <a:solidFill>
                <a:schemeClr val="tx1"/>
              </a:solidFill>
            </a:rPr>
            <a:t>(2022.05.09~</a:t>
          </a:r>
        </a:p>
        <a:p>
          <a:pPr latinLnBrk="1"/>
          <a:r>
            <a:rPr lang="en-US" altLang="ko-KR" sz="1400" b="1" dirty="0">
              <a:solidFill>
                <a:schemeClr val="tx1"/>
              </a:solidFill>
            </a:rPr>
            <a:t>2022.05.10)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A905C101-EF8C-41F2-BE90-E7C080E78605}" type="parTrans" cxnId="{3C1003AB-569B-4424-8BA7-A440C6855516}">
      <dgm:prSet/>
      <dgm:spPr/>
      <dgm:t>
        <a:bodyPr/>
        <a:lstStyle/>
        <a:p>
          <a:pPr latinLnBrk="1"/>
          <a:endParaRPr lang="ko-KR" altLang="en-US"/>
        </a:p>
      </dgm:t>
    </dgm:pt>
    <dgm:pt modelId="{07C98FDB-3D56-47A3-81DD-B15231D7CADE}" type="sibTrans" cxnId="{3C1003AB-569B-4424-8BA7-A440C6855516}">
      <dgm:prSet/>
      <dgm:spPr/>
      <dgm:t>
        <a:bodyPr/>
        <a:lstStyle/>
        <a:p>
          <a:pPr latinLnBrk="1"/>
          <a:endParaRPr lang="ko-KR" altLang="en-US"/>
        </a:p>
      </dgm:t>
    </dgm:pt>
    <dgm:pt modelId="{B67DFD3A-E7DE-425F-9E22-0C3F59326DBD}">
      <dgm:prSet phldrT="[텍스트]" custT="1"/>
      <dgm:spPr>
        <a:solidFill>
          <a:srgbClr val="BFD3E4"/>
        </a:solidFill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</a:rPr>
            <a:t>기획발표</a:t>
          </a:r>
          <a:endParaRPr lang="en-US" altLang="ko-KR" sz="2400" b="1" dirty="0">
            <a:solidFill>
              <a:schemeClr val="tx1"/>
            </a:solidFill>
          </a:endParaRPr>
        </a:p>
        <a:p>
          <a:pPr latinLnBrk="1"/>
          <a:r>
            <a:rPr lang="en-US" altLang="ko-KR" sz="1800" b="1" dirty="0">
              <a:solidFill>
                <a:schemeClr val="tx1"/>
              </a:solidFill>
            </a:rPr>
            <a:t>(2022.05.09)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6747DE5C-AFCA-495C-9F23-AF8A1CBDFFFD}" type="parTrans" cxnId="{0599D06F-5F59-4D66-9D63-7D8778EFA24D}">
      <dgm:prSet/>
      <dgm:spPr/>
      <dgm:t>
        <a:bodyPr/>
        <a:lstStyle/>
        <a:p>
          <a:pPr latinLnBrk="1"/>
          <a:endParaRPr lang="ko-KR" altLang="en-US"/>
        </a:p>
      </dgm:t>
    </dgm:pt>
    <dgm:pt modelId="{42337C40-8C50-4274-8E94-BB26A9201D7C}" type="sibTrans" cxnId="{0599D06F-5F59-4D66-9D63-7D8778EFA24D}">
      <dgm:prSet/>
      <dgm:spPr/>
      <dgm:t>
        <a:bodyPr/>
        <a:lstStyle/>
        <a:p>
          <a:pPr latinLnBrk="1"/>
          <a:endParaRPr lang="ko-KR" altLang="en-US"/>
        </a:p>
      </dgm:t>
    </dgm:pt>
    <dgm:pt modelId="{5D73C6A9-E62F-488B-85D9-80745CC43C07}">
      <dgm:prSet phldrT="[텍스트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sz="1800" b="1" dirty="0"/>
            <a:t>개발구현</a:t>
          </a:r>
          <a:endParaRPr lang="en-US" altLang="ko-KR" sz="1800" b="1" dirty="0"/>
        </a:p>
        <a:p>
          <a:pPr latinLnBrk="1"/>
          <a:r>
            <a:rPr lang="en-US" altLang="ko-KR" sz="1400" b="1" dirty="0"/>
            <a:t>(2022.05.10~</a:t>
          </a:r>
        </a:p>
        <a:p>
          <a:pPr latinLnBrk="1"/>
          <a:r>
            <a:rPr lang="en-US" altLang="ko-KR" sz="1400" b="1" dirty="0"/>
            <a:t>2022.05.19)</a:t>
          </a:r>
          <a:endParaRPr lang="ko-KR" altLang="en-US" sz="1400" b="1" dirty="0"/>
        </a:p>
      </dgm:t>
    </dgm:pt>
    <dgm:pt modelId="{D5352380-68E9-4978-A0EB-E6D26138F83A}" type="parTrans" cxnId="{1E10E0FD-A54C-42D7-9DF9-44488CDF304F}">
      <dgm:prSet/>
      <dgm:spPr/>
      <dgm:t>
        <a:bodyPr/>
        <a:lstStyle/>
        <a:p>
          <a:pPr latinLnBrk="1"/>
          <a:endParaRPr lang="ko-KR" altLang="en-US"/>
        </a:p>
      </dgm:t>
    </dgm:pt>
    <dgm:pt modelId="{1BF7BC20-02B7-4F75-9F4B-E40A93CFECCB}" type="sibTrans" cxnId="{1E10E0FD-A54C-42D7-9DF9-44488CDF304F}">
      <dgm:prSet/>
      <dgm:spPr/>
      <dgm:t>
        <a:bodyPr/>
        <a:lstStyle/>
        <a:p>
          <a:pPr latinLnBrk="1"/>
          <a:endParaRPr lang="ko-KR" altLang="en-US"/>
        </a:p>
      </dgm:t>
    </dgm:pt>
    <dgm:pt modelId="{22B27AEA-C9D6-4734-98AB-E4FEE57017B2}">
      <dgm:prSet phldrT="[텍스트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b="1" dirty="0"/>
            <a:t>구현발표</a:t>
          </a:r>
          <a:endParaRPr lang="en-US" altLang="ko-KR" sz="1800" b="1" dirty="0"/>
        </a:p>
        <a:p>
          <a:pPr latinLnBrk="1"/>
          <a:r>
            <a:rPr lang="en-US" altLang="ko-KR" sz="1400" b="1" dirty="0"/>
            <a:t>(2022.05.20)</a:t>
          </a:r>
          <a:endParaRPr lang="ko-KR" altLang="en-US" sz="1400" b="1" dirty="0"/>
        </a:p>
      </dgm:t>
    </dgm:pt>
    <dgm:pt modelId="{529FC2A5-F562-45E5-B9D3-504A4D93DD35}" type="parTrans" cxnId="{B6F84DD3-3E60-4AA7-830C-FA02E565737C}">
      <dgm:prSet/>
      <dgm:spPr/>
      <dgm:t>
        <a:bodyPr/>
        <a:lstStyle/>
        <a:p>
          <a:pPr latinLnBrk="1"/>
          <a:endParaRPr lang="ko-KR" altLang="en-US"/>
        </a:p>
      </dgm:t>
    </dgm:pt>
    <dgm:pt modelId="{EFB77197-AA5F-479A-B1B9-A1CF15BC1C26}" type="sibTrans" cxnId="{B6F84DD3-3E60-4AA7-830C-FA02E565737C}">
      <dgm:prSet/>
      <dgm:spPr/>
      <dgm:t>
        <a:bodyPr/>
        <a:lstStyle/>
        <a:p>
          <a:pPr latinLnBrk="1"/>
          <a:endParaRPr lang="ko-KR" altLang="en-US"/>
        </a:p>
      </dgm:t>
    </dgm:pt>
    <dgm:pt modelId="{501A2DBC-5B64-420F-BC5D-65D4909D5A76}" type="pres">
      <dgm:prSet presAssocID="{9525E072-D5C5-49AB-AFCE-3C959C8DE50D}" presName="Name0" presStyleCnt="0">
        <dgm:presLayoutVars>
          <dgm:dir/>
          <dgm:resizeHandles val="exact"/>
        </dgm:presLayoutVars>
      </dgm:prSet>
      <dgm:spPr/>
    </dgm:pt>
    <dgm:pt modelId="{D6912891-ECD3-41DF-ABD0-5CCC04832836}" type="pres">
      <dgm:prSet presAssocID="{73A7D777-2B05-49A6-96C2-4145D8808A7D}" presName="parTxOnly" presStyleLbl="node1" presStyleIdx="0" presStyleCnt="7" custScaleY="132460" custLinFactX="-1569" custLinFactNeighborX="-100000" custLinFactNeighborY="223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AB19FF-A4D2-4793-8A35-A38CB425E0F9}" type="pres">
      <dgm:prSet presAssocID="{CB0E6599-7A5A-4272-8F68-88BF9DC46319}" presName="parSpace" presStyleCnt="0"/>
      <dgm:spPr/>
    </dgm:pt>
    <dgm:pt modelId="{CDF7567B-B14B-4EC6-BBA7-5A403DE406DA}" type="pres">
      <dgm:prSet presAssocID="{28472BC3-96E0-43D7-85AB-8EE3B7A6B12B}" presName="parTxOnly" presStyleLbl="node1" presStyleIdx="1" presStyleCnt="7" custScaleY="126546" custLinFactNeighborX="1" custLinFactNeighborY="293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390B5A-5059-41F9-92FC-939D52F83AF6}" type="pres">
      <dgm:prSet presAssocID="{987B5C4F-3419-44F6-9921-D4ED9F7690F2}" presName="parSpace" presStyleCnt="0"/>
      <dgm:spPr/>
    </dgm:pt>
    <dgm:pt modelId="{B0BBFEDA-ECF3-43CC-AEDE-183022B02D3B}" type="pres">
      <dgm:prSet presAssocID="{84F41017-57E3-4294-91DA-8C41974103F7}" presName="parTxOnly" presStyleLbl="node1" presStyleIdx="2" presStyleCnt="7" custScaleY="132141" custLinFactNeighborX="-3862" custLinFactNeighborY="207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A1EAEF-60B3-4E0E-AC1C-826D3B18DA88}" type="pres">
      <dgm:prSet presAssocID="{82BA8D22-896F-4C68-9144-0A2EB844A160}" presName="parSpace" presStyleCnt="0"/>
      <dgm:spPr/>
    </dgm:pt>
    <dgm:pt modelId="{DFA1EED2-D465-44BB-BF0D-5CC30F1662F7}" type="pres">
      <dgm:prSet presAssocID="{C63B6A88-6313-4C2F-9D92-D02DC67B40A0}" presName="parTxOnly" presStyleLbl="node1" presStyleIdx="3" presStyleCnt="7" custScaleY="125518" custLinFactX="83271" custLinFactNeighborX="100000" custLinFactNeighborY="10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9E899A-561D-4FA6-A865-E0FF0F9ED45A}" type="pres">
      <dgm:prSet presAssocID="{07C98FDB-3D56-47A3-81DD-B15231D7CADE}" presName="parSpace" presStyleCnt="0"/>
      <dgm:spPr/>
    </dgm:pt>
    <dgm:pt modelId="{FE3E2724-65E1-4260-B495-5929E1576DC4}" type="pres">
      <dgm:prSet presAssocID="{B67DFD3A-E7DE-425F-9E22-0C3F59326DBD}" presName="parTxOnly" presStyleLbl="node1" presStyleIdx="4" presStyleCnt="7" custScaleX="123925" custScaleY="186166" custLinFactX="-60000" custLinFactNeighborX="-100000" custLinFactNeighborY="-925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EA4915-70C1-497E-9710-5949A907595D}" type="pres">
      <dgm:prSet presAssocID="{42337C40-8C50-4274-8E94-BB26A9201D7C}" presName="parSpace" presStyleCnt="0"/>
      <dgm:spPr/>
    </dgm:pt>
    <dgm:pt modelId="{5E41CC67-20C9-462C-BEF6-5FFDED50B24F}" type="pres">
      <dgm:prSet presAssocID="{5D73C6A9-E62F-488B-85D9-80745CC43C07}" presName="parTxOnly" presStyleLbl="node1" presStyleIdx="5" presStyleCnt="7" custScaleY="127956" custLinFactNeighborX="-3408" custLinFactNeighborY="11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BAD24D-1E82-400D-9BFE-6D256C052A1E}" type="pres">
      <dgm:prSet presAssocID="{1BF7BC20-02B7-4F75-9F4B-E40A93CFECCB}" presName="parSpace" presStyleCnt="0"/>
      <dgm:spPr/>
    </dgm:pt>
    <dgm:pt modelId="{65DB7C01-8454-4A10-9359-F32945F3C401}" type="pres">
      <dgm:prSet presAssocID="{22B27AEA-C9D6-4734-98AB-E4FEE57017B2}" presName="parTxOnly" presStyleLbl="node1" presStyleIdx="6" presStyleCnt="7" custScaleY="130395" custLinFactNeighborX="-3408" custLinFactNeighborY="11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FDC3F5-970B-4A11-8763-1334A8896BA0}" type="presOf" srcId="{28472BC3-96E0-43D7-85AB-8EE3B7A6B12B}" destId="{CDF7567B-B14B-4EC6-BBA7-5A403DE406DA}" srcOrd="0" destOrd="0" presId="urn:microsoft.com/office/officeart/2005/8/layout/hChevron3"/>
    <dgm:cxn modelId="{3C1003AB-569B-4424-8BA7-A440C6855516}" srcId="{9525E072-D5C5-49AB-AFCE-3C959C8DE50D}" destId="{C63B6A88-6313-4C2F-9D92-D02DC67B40A0}" srcOrd="3" destOrd="0" parTransId="{A905C101-EF8C-41F2-BE90-E7C080E78605}" sibTransId="{07C98FDB-3D56-47A3-81DD-B15231D7CADE}"/>
    <dgm:cxn modelId="{0599D06F-5F59-4D66-9D63-7D8778EFA24D}" srcId="{9525E072-D5C5-49AB-AFCE-3C959C8DE50D}" destId="{B67DFD3A-E7DE-425F-9E22-0C3F59326DBD}" srcOrd="4" destOrd="0" parTransId="{6747DE5C-AFCA-495C-9F23-AF8A1CBDFFFD}" sibTransId="{42337C40-8C50-4274-8E94-BB26A9201D7C}"/>
    <dgm:cxn modelId="{5A980833-3FE6-4BCA-80EF-E59DA71E2B0A}" type="presOf" srcId="{C63B6A88-6313-4C2F-9D92-D02DC67B40A0}" destId="{DFA1EED2-D465-44BB-BF0D-5CC30F1662F7}" srcOrd="0" destOrd="0" presId="urn:microsoft.com/office/officeart/2005/8/layout/hChevron3"/>
    <dgm:cxn modelId="{3596DB3D-84FF-4FAE-8B12-D1A4D7484992}" srcId="{9525E072-D5C5-49AB-AFCE-3C959C8DE50D}" destId="{73A7D777-2B05-49A6-96C2-4145D8808A7D}" srcOrd="0" destOrd="0" parTransId="{17F7E672-21A3-4976-921D-782B14A0A24F}" sibTransId="{CB0E6599-7A5A-4272-8F68-88BF9DC46319}"/>
    <dgm:cxn modelId="{1E10E0FD-A54C-42D7-9DF9-44488CDF304F}" srcId="{9525E072-D5C5-49AB-AFCE-3C959C8DE50D}" destId="{5D73C6A9-E62F-488B-85D9-80745CC43C07}" srcOrd="5" destOrd="0" parTransId="{D5352380-68E9-4978-A0EB-E6D26138F83A}" sibTransId="{1BF7BC20-02B7-4F75-9F4B-E40A93CFECCB}"/>
    <dgm:cxn modelId="{B4F0EFA2-696A-4771-926D-A6686D158590}" type="presOf" srcId="{84F41017-57E3-4294-91DA-8C41974103F7}" destId="{B0BBFEDA-ECF3-43CC-AEDE-183022B02D3B}" srcOrd="0" destOrd="0" presId="urn:microsoft.com/office/officeart/2005/8/layout/hChevron3"/>
    <dgm:cxn modelId="{B6F84DD3-3E60-4AA7-830C-FA02E565737C}" srcId="{9525E072-D5C5-49AB-AFCE-3C959C8DE50D}" destId="{22B27AEA-C9D6-4734-98AB-E4FEE57017B2}" srcOrd="6" destOrd="0" parTransId="{529FC2A5-F562-45E5-B9D3-504A4D93DD35}" sibTransId="{EFB77197-AA5F-479A-B1B9-A1CF15BC1C26}"/>
    <dgm:cxn modelId="{A11F1168-E19D-4934-A3A4-3B6F0CFDFFCD}" type="presOf" srcId="{73A7D777-2B05-49A6-96C2-4145D8808A7D}" destId="{D6912891-ECD3-41DF-ABD0-5CCC04832836}" srcOrd="0" destOrd="0" presId="urn:microsoft.com/office/officeart/2005/8/layout/hChevron3"/>
    <dgm:cxn modelId="{105C22EF-5F3C-461B-86BE-A75B04C7C1DC}" type="presOf" srcId="{5D73C6A9-E62F-488B-85D9-80745CC43C07}" destId="{5E41CC67-20C9-462C-BEF6-5FFDED50B24F}" srcOrd="0" destOrd="0" presId="urn:microsoft.com/office/officeart/2005/8/layout/hChevron3"/>
    <dgm:cxn modelId="{4A5B7941-8B90-4454-9690-170D453157A4}" type="presOf" srcId="{22B27AEA-C9D6-4734-98AB-E4FEE57017B2}" destId="{65DB7C01-8454-4A10-9359-F32945F3C401}" srcOrd="0" destOrd="0" presId="urn:microsoft.com/office/officeart/2005/8/layout/hChevron3"/>
    <dgm:cxn modelId="{12FE996B-021A-4B40-BF62-DBF74A913E77}" type="presOf" srcId="{B67DFD3A-E7DE-425F-9E22-0C3F59326DBD}" destId="{FE3E2724-65E1-4260-B495-5929E1576DC4}" srcOrd="0" destOrd="0" presId="urn:microsoft.com/office/officeart/2005/8/layout/hChevron3"/>
    <dgm:cxn modelId="{89EE36C3-E190-4B6C-AC3A-A0EC57738D1C}" srcId="{9525E072-D5C5-49AB-AFCE-3C959C8DE50D}" destId="{28472BC3-96E0-43D7-85AB-8EE3B7A6B12B}" srcOrd="1" destOrd="0" parTransId="{1EE2B099-57B1-4228-AB80-0B216D22BCB4}" sibTransId="{987B5C4F-3419-44F6-9921-D4ED9F7690F2}"/>
    <dgm:cxn modelId="{358D2509-9DF8-4FCB-87E3-3594DFB573C3}" srcId="{9525E072-D5C5-49AB-AFCE-3C959C8DE50D}" destId="{84F41017-57E3-4294-91DA-8C41974103F7}" srcOrd="2" destOrd="0" parTransId="{DC51B8D9-887B-42A9-9DB7-B25AE7CD8EDF}" sibTransId="{82BA8D22-896F-4C68-9144-0A2EB844A160}"/>
    <dgm:cxn modelId="{AC009044-79C8-4191-8156-F73540C4F766}" type="presOf" srcId="{9525E072-D5C5-49AB-AFCE-3C959C8DE50D}" destId="{501A2DBC-5B64-420F-BC5D-65D4909D5A76}" srcOrd="0" destOrd="0" presId="urn:microsoft.com/office/officeart/2005/8/layout/hChevron3"/>
    <dgm:cxn modelId="{59A23241-2DBE-4B8C-8CFB-3931D317FF9F}" type="presParOf" srcId="{501A2DBC-5B64-420F-BC5D-65D4909D5A76}" destId="{D6912891-ECD3-41DF-ABD0-5CCC04832836}" srcOrd="0" destOrd="0" presId="urn:microsoft.com/office/officeart/2005/8/layout/hChevron3"/>
    <dgm:cxn modelId="{0BAF6C86-5A03-4F00-BBAA-1A783C4AEE70}" type="presParOf" srcId="{501A2DBC-5B64-420F-BC5D-65D4909D5A76}" destId="{AFAB19FF-A4D2-4793-8A35-A38CB425E0F9}" srcOrd="1" destOrd="0" presId="urn:microsoft.com/office/officeart/2005/8/layout/hChevron3"/>
    <dgm:cxn modelId="{D9F004A2-B5A2-495B-8EE7-0586D27C57D9}" type="presParOf" srcId="{501A2DBC-5B64-420F-BC5D-65D4909D5A76}" destId="{CDF7567B-B14B-4EC6-BBA7-5A403DE406DA}" srcOrd="2" destOrd="0" presId="urn:microsoft.com/office/officeart/2005/8/layout/hChevron3"/>
    <dgm:cxn modelId="{28C6172B-2D41-49FE-B91A-29491FCB627C}" type="presParOf" srcId="{501A2DBC-5B64-420F-BC5D-65D4909D5A76}" destId="{66390B5A-5059-41F9-92FC-939D52F83AF6}" srcOrd="3" destOrd="0" presId="urn:microsoft.com/office/officeart/2005/8/layout/hChevron3"/>
    <dgm:cxn modelId="{DA0460A0-1F51-4845-9524-9033394A2840}" type="presParOf" srcId="{501A2DBC-5B64-420F-BC5D-65D4909D5A76}" destId="{B0BBFEDA-ECF3-43CC-AEDE-183022B02D3B}" srcOrd="4" destOrd="0" presId="urn:microsoft.com/office/officeart/2005/8/layout/hChevron3"/>
    <dgm:cxn modelId="{05E9DAB8-6FD1-4971-9984-D7E77FED4FE5}" type="presParOf" srcId="{501A2DBC-5B64-420F-BC5D-65D4909D5A76}" destId="{BAA1EAEF-60B3-4E0E-AC1C-826D3B18DA88}" srcOrd="5" destOrd="0" presId="urn:microsoft.com/office/officeart/2005/8/layout/hChevron3"/>
    <dgm:cxn modelId="{E72D9ED8-33D9-49CB-BC1C-5C6B5952B188}" type="presParOf" srcId="{501A2DBC-5B64-420F-BC5D-65D4909D5A76}" destId="{DFA1EED2-D465-44BB-BF0D-5CC30F1662F7}" srcOrd="6" destOrd="0" presId="urn:microsoft.com/office/officeart/2005/8/layout/hChevron3"/>
    <dgm:cxn modelId="{9A361A40-270F-4BA7-BD25-B0977EE602BD}" type="presParOf" srcId="{501A2DBC-5B64-420F-BC5D-65D4909D5A76}" destId="{079E899A-561D-4FA6-A865-E0FF0F9ED45A}" srcOrd="7" destOrd="0" presId="urn:microsoft.com/office/officeart/2005/8/layout/hChevron3"/>
    <dgm:cxn modelId="{C9486BAD-5BE9-4A86-BDCA-5BC3ABEC259B}" type="presParOf" srcId="{501A2DBC-5B64-420F-BC5D-65D4909D5A76}" destId="{FE3E2724-65E1-4260-B495-5929E1576DC4}" srcOrd="8" destOrd="0" presId="urn:microsoft.com/office/officeart/2005/8/layout/hChevron3"/>
    <dgm:cxn modelId="{E0E5A2B7-FECD-4E37-85FB-AC8F031C1263}" type="presParOf" srcId="{501A2DBC-5B64-420F-BC5D-65D4909D5A76}" destId="{C6EA4915-70C1-497E-9710-5949A907595D}" srcOrd="9" destOrd="0" presId="urn:microsoft.com/office/officeart/2005/8/layout/hChevron3"/>
    <dgm:cxn modelId="{93F8C023-7F6A-46EF-B054-C02CAB20610B}" type="presParOf" srcId="{501A2DBC-5B64-420F-BC5D-65D4909D5A76}" destId="{5E41CC67-20C9-462C-BEF6-5FFDED50B24F}" srcOrd="10" destOrd="0" presId="urn:microsoft.com/office/officeart/2005/8/layout/hChevron3"/>
    <dgm:cxn modelId="{3358253D-0783-40AE-B698-3B8E07B3D66F}" type="presParOf" srcId="{501A2DBC-5B64-420F-BC5D-65D4909D5A76}" destId="{1DBAD24D-1E82-400D-9BFE-6D256C052A1E}" srcOrd="11" destOrd="0" presId="urn:microsoft.com/office/officeart/2005/8/layout/hChevron3"/>
    <dgm:cxn modelId="{BC5CAD17-2F7B-4C32-8134-7BDC0C8D38BA}" type="presParOf" srcId="{501A2DBC-5B64-420F-BC5D-65D4909D5A76}" destId="{65DB7C01-8454-4A10-9359-F32945F3C40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12891-ECD3-41DF-ABD0-5CCC04832836}">
      <dsp:nvSpPr>
        <dsp:cNvPr id="0" name=""/>
        <dsp:cNvSpPr/>
      </dsp:nvSpPr>
      <dsp:spPr>
        <a:xfrm>
          <a:off x="0" y="1953753"/>
          <a:ext cx="2951484" cy="1563814"/>
        </a:xfrm>
        <a:prstGeom prst="homePlate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주제선정</a:t>
          </a:r>
          <a:r>
            <a:rPr lang="en-US" altLang="ko-KR" sz="1800" b="1" kern="1200" dirty="0"/>
            <a:t>/</a:t>
          </a:r>
          <a:r>
            <a:rPr lang="ko-KR" altLang="en-US" sz="1800" b="1" kern="1200" dirty="0"/>
            <a:t>기획</a:t>
          </a:r>
          <a:endParaRPr lang="en-US" altLang="ko-KR" sz="1800" b="1" kern="1200" dirty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/>
            <a:t>(2022.04.25)</a:t>
          </a:r>
          <a:endParaRPr lang="ko-KR" altLang="en-US" sz="1400" b="1" kern="1200" dirty="0"/>
        </a:p>
      </dsp:txBody>
      <dsp:txXfrm>
        <a:off x="0" y="1953753"/>
        <a:ext cx="2560531" cy="1563814"/>
      </dsp:txXfrm>
    </dsp:sp>
    <dsp:sp modelId="{CDF7567B-B14B-4EC6-BBA7-5A403DE406DA}">
      <dsp:nvSpPr>
        <dsp:cNvPr id="0" name=""/>
        <dsp:cNvSpPr/>
      </dsp:nvSpPr>
      <dsp:spPr>
        <a:xfrm>
          <a:off x="2364216" y="1996927"/>
          <a:ext cx="2951484" cy="149399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화면설계</a:t>
          </a:r>
          <a:r>
            <a:rPr lang="en-US" altLang="ko-KR" sz="1800" b="1" kern="1200" dirty="0"/>
            <a:t>/HTML</a:t>
          </a:r>
          <a:r>
            <a:rPr lang="ko-KR" altLang="en-US" sz="1800" b="1" kern="1200" dirty="0"/>
            <a:t>제작</a:t>
          </a:r>
          <a:endParaRPr lang="en-US" altLang="ko-KR" sz="1800" b="1" kern="1200" dirty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/>
            <a:t>(2022.04.26 ~ 2022.05.06</a:t>
          </a:r>
          <a:r>
            <a:rPr lang="en-US" altLang="ko-KR" sz="1050" b="1" kern="1200" dirty="0"/>
            <a:t>)</a:t>
          </a:r>
          <a:endParaRPr lang="ko-KR" altLang="en-US" sz="1050" b="1" kern="1200" dirty="0"/>
        </a:p>
      </dsp:txBody>
      <dsp:txXfrm>
        <a:off x="3111213" y="1996927"/>
        <a:ext cx="1457490" cy="1493994"/>
      </dsp:txXfrm>
    </dsp:sp>
    <dsp:sp modelId="{B0BBFEDA-ECF3-43CC-AEDE-183022B02D3B}">
      <dsp:nvSpPr>
        <dsp:cNvPr id="0" name=""/>
        <dsp:cNvSpPr/>
      </dsp:nvSpPr>
      <dsp:spPr>
        <a:xfrm>
          <a:off x="4702600" y="1953747"/>
          <a:ext cx="2951484" cy="1560048"/>
        </a:xfrm>
        <a:prstGeom prst="chevron">
          <a:avLst/>
        </a:prstGeom>
        <a:solidFill>
          <a:srgbClr val="94B6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>
              <a:solidFill>
                <a:schemeClr val="tx1"/>
              </a:solidFill>
            </a:rPr>
            <a:t>DB</a:t>
          </a:r>
          <a:r>
            <a:rPr lang="ko-KR" altLang="en-US" sz="1800" b="1" kern="1200" dirty="0">
              <a:solidFill>
                <a:schemeClr val="tx1"/>
              </a:solidFill>
            </a:rPr>
            <a:t>설계</a:t>
          </a:r>
          <a:endParaRPr lang="en-US" altLang="ko-KR" sz="1800" b="1" kern="1200" dirty="0">
            <a:solidFill>
              <a:schemeClr val="tx1"/>
            </a:solidFill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>
              <a:solidFill>
                <a:schemeClr val="tx1"/>
              </a:solidFill>
            </a:rPr>
            <a:t>(2022.05.06</a:t>
          </a:r>
          <a:r>
            <a:rPr lang="en-US" altLang="ko-KR" sz="1400" b="1" kern="1200" dirty="0">
              <a:solidFill>
                <a:srgbClr val="6E4D2C"/>
              </a:solidFill>
            </a:rPr>
            <a:t>)</a:t>
          </a:r>
          <a:endParaRPr lang="ko-KR" altLang="en-US" sz="1400" b="1" kern="1200" dirty="0">
            <a:solidFill>
              <a:srgbClr val="6E4D2C"/>
            </a:solidFill>
          </a:endParaRPr>
        </a:p>
      </dsp:txBody>
      <dsp:txXfrm>
        <a:off x="5482624" y="1953747"/>
        <a:ext cx="1391436" cy="1560048"/>
      </dsp:txXfrm>
    </dsp:sp>
    <dsp:sp modelId="{DFA1EED2-D465-44BB-BF0D-5CC30F1662F7}">
      <dsp:nvSpPr>
        <dsp:cNvPr id="0" name=""/>
        <dsp:cNvSpPr/>
      </dsp:nvSpPr>
      <dsp:spPr>
        <a:xfrm>
          <a:off x="10134614" y="1981202"/>
          <a:ext cx="2951484" cy="1481857"/>
        </a:xfrm>
        <a:prstGeom prst="chevron">
          <a:avLst/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>
              <a:solidFill>
                <a:schemeClr val="tx1"/>
              </a:solidFill>
            </a:rPr>
            <a:t>JSP</a:t>
          </a:r>
          <a:r>
            <a:rPr lang="ko-KR" altLang="en-US" sz="1800" b="1" kern="1200" dirty="0">
              <a:solidFill>
                <a:schemeClr val="tx1"/>
              </a:solidFill>
            </a:rPr>
            <a:t>변환</a:t>
          </a:r>
          <a:endParaRPr lang="en-US" altLang="ko-KR" sz="1800" b="1" kern="1200" dirty="0">
            <a:solidFill>
              <a:schemeClr val="tx1"/>
            </a:solidFill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>
              <a:solidFill>
                <a:schemeClr val="tx1"/>
              </a:solidFill>
            </a:rPr>
            <a:t>(2022.05.09~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>
              <a:solidFill>
                <a:schemeClr val="tx1"/>
              </a:solidFill>
            </a:rPr>
            <a:t>2022.05.10)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10875543" y="1981202"/>
        <a:ext cx="1469627" cy="1481857"/>
      </dsp:txXfrm>
    </dsp:sp>
    <dsp:sp modelId="{FE3E2724-65E1-4260-B495-5929E1576DC4}">
      <dsp:nvSpPr>
        <dsp:cNvPr id="0" name=""/>
        <dsp:cNvSpPr/>
      </dsp:nvSpPr>
      <dsp:spPr>
        <a:xfrm>
          <a:off x="7086586" y="517182"/>
          <a:ext cx="3657627" cy="2197864"/>
        </a:xfrm>
        <a:prstGeom prst="chevron">
          <a:avLst/>
        </a:prstGeom>
        <a:solidFill>
          <a:srgbClr val="BFD3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>
              <a:solidFill>
                <a:schemeClr val="tx1"/>
              </a:solidFill>
            </a:rPr>
            <a:t>기획발표</a:t>
          </a:r>
          <a:endParaRPr lang="en-US" altLang="ko-KR" sz="2400" b="1" kern="1200" dirty="0">
            <a:solidFill>
              <a:schemeClr val="tx1"/>
            </a:solidFill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>
              <a:solidFill>
                <a:schemeClr val="tx1"/>
              </a:solidFill>
            </a:rPr>
            <a:t>(2022.05.09)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8185518" y="517182"/>
        <a:ext cx="1459763" cy="2197864"/>
      </dsp:txXfrm>
    </dsp:sp>
    <dsp:sp modelId="{5E41CC67-20C9-462C-BEF6-5FFDED50B24F}">
      <dsp:nvSpPr>
        <dsp:cNvPr id="0" name=""/>
        <dsp:cNvSpPr/>
      </dsp:nvSpPr>
      <dsp:spPr>
        <a:xfrm>
          <a:off x="12494987" y="1968144"/>
          <a:ext cx="2951484" cy="1510640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개발구현</a:t>
          </a:r>
          <a:endParaRPr lang="en-US" altLang="ko-KR" sz="1800" b="1" kern="1200" dirty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/>
            <a:t>(2022.05.10~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/>
            <a:t>2022.05.19)</a:t>
          </a:r>
          <a:endParaRPr lang="ko-KR" altLang="en-US" sz="1400" b="1" kern="1200" dirty="0"/>
        </a:p>
      </dsp:txBody>
      <dsp:txXfrm>
        <a:off x="13250307" y="1968144"/>
        <a:ext cx="1440844" cy="1510640"/>
      </dsp:txXfrm>
    </dsp:sp>
    <dsp:sp modelId="{65DB7C01-8454-4A10-9359-F32945F3C401}">
      <dsp:nvSpPr>
        <dsp:cNvPr id="0" name=""/>
        <dsp:cNvSpPr/>
      </dsp:nvSpPr>
      <dsp:spPr>
        <a:xfrm>
          <a:off x="14856175" y="1953747"/>
          <a:ext cx="2951484" cy="1539435"/>
        </a:xfrm>
        <a:prstGeom prst="chevron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구현발표</a:t>
          </a:r>
          <a:endParaRPr lang="en-US" altLang="ko-KR" sz="1800" b="1" kern="1200" dirty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/>
            <a:t>(2022.05.20)</a:t>
          </a:r>
          <a:endParaRPr lang="ko-KR" altLang="en-US" sz="1400" b="1" kern="1200" dirty="0"/>
        </a:p>
      </dsp:txBody>
      <dsp:txXfrm>
        <a:off x="15625893" y="1953747"/>
        <a:ext cx="1412049" cy="1539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51756-224A-461D-9323-A165797E4509}" type="datetimeFigureOut">
              <a:rPr lang="ko-KR" altLang="en-US" smtClean="0"/>
              <a:t>2022-05-09 Monday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DA9E-8B09-4911-AFE5-B27277FB9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ㅅㄷㄴㅅ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A9E-8B09-4911-AFE5-B27277FB93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2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A9E-8B09-4911-AFE5-B27277FB93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2013" y="3833553"/>
            <a:ext cx="121839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Arial Black" panose="020B0A04020102020204" pitchFamily="34" charset="0"/>
                <a:ea typeface="Arita Buri Medium"/>
              </a:rPr>
              <a:t>Metabucks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7316" y="5906077"/>
            <a:ext cx="9033368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FFFFFF"/>
                </a:solidFill>
                <a:ea typeface="Source Han Sans KR Normal"/>
              </a:rPr>
              <a:t>무인 카페</a:t>
            </a:r>
            <a:endParaRPr lang="en-US" altLang="ko-KR" sz="3200" dirty="0">
              <a:solidFill>
                <a:srgbClr val="FFFFFF"/>
              </a:solidFill>
              <a:ea typeface="Source Han Sans KR Normal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493778" y="981075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93778" y="9258300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8736676" y="845057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</a:t>
            </a:r>
            <a:r>
              <a:rPr lang="ko-KR" altLang="en-US" sz="3200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7496466"/>
            <a:ext cx="7260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자바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파이썬기반 빅데이터분석 머신러닝활용</a:t>
            </a:r>
          </a:p>
          <a:p>
            <a:endParaRPr lang="ko-KR" altLang="en-US" sz="2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872341" y="9404681"/>
            <a:ext cx="2543316" cy="714517"/>
            <a:chOff x="4304886" y="5908712"/>
            <a:chExt cx="2543316" cy="714517"/>
          </a:xfrm>
        </p:grpSpPr>
        <p:sp>
          <p:nvSpPr>
            <p:cNvPr id="11" name="TextBox 10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2022-05-06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1135" y="4514850"/>
            <a:ext cx="1406573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ko-KR" altLang="en-US" sz="80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 화면</a:t>
            </a:r>
            <a:endParaRPr lang="en-US" altLang="ko-KR" sz="8000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pPr algn="ctr">
              <a:lnSpc>
                <a:spcPts val="9600"/>
              </a:lnSpc>
            </a:pPr>
            <a:r>
              <a:rPr lang="en-US" altLang="ko-KR" sz="80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80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r>
              <a:rPr lang="en-US" altLang="ko-KR" sz="80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</a:p>
          <a:p>
            <a:pPr algn="ctr">
              <a:lnSpc>
                <a:spcPts val="9600"/>
              </a:lnSpc>
            </a:pPr>
            <a:endParaRPr lang="en-US" sz="8000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263" y="321093"/>
            <a:ext cx="311793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메인화면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107E95-0A12-2386-039F-D65C92D9A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2"/>
          <a:stretch/>
        </p:blipFill>
        <p:spPr>
          <a:xfrm>
            <a:off x="1386348" y="1179470"/>
            <a:ext cx="15301452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262" y="321093"/>
            <a:ext cx="311793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회원가입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7E8EA6-C0C5-C749-33EE-A7CA290C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"/>
          <a:stretch/>
        </p:blipFill>
        <p:spPr>
          <a:xfrm>
            <a:off x="1386353" y="1183860"/>
            <a:ext cx="15301447" cy="87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262" y="321093"/>
            <a:ext cx="311793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04DF9-E995-4B5F-B03D-9976303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0"/>
          <a:stretch/>
        </p:blipFill>
        <p:spPr>
          <a:xfrm>
            <a:off x="1383890" y="1175783"/>
            <a:ext cx="15303910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 페이지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5BFCF3-4C88-3B1A-F717-3E8D9B699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"/>
          <a:stretch/>
        </p:blipFill>
        <p:spPr>
          <a:xfrm>
            <a:off x="1393725" y="1175784"/>
            <a:ext cx="15294075" cy="87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676400" y="4610100"/>
            <a:ext cx="14783165" cy="11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ko-KR" altLang="en-US" sz="8000" u="none" dirty="0">
                <a:solidFill>
                  <a:srgbClr val="202020"/>
                </a:solidFill>
                <a:ea typeface="Arita Buri Medium Bold"/>
              </a:rPr>
              <a:t>키오스크</a:t>
            </a:r>
            <a:endParaRPr lang="en-US" altLang="ko-KR" sz="8000" u="none" dirty="0">
              <a:solidFill>
                <a:srgbClr val="202020"/>
              </a:solidFill>
              <a:ea typeface="Arita Buri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메뉴화면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60780"/>
            <a:ext cx="13335000" cy="88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옵션 선택 화면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3"/>
          <a:stretch/>
        </p:blipFill>
        <p:spPr>
          <a:xfrm>
            <a:off x="2514600" y="1126309"/>
            <a:ext cx="12725400" cy="88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주문확인</a:t>
            </a:r>
            <a:endParaRPr lang="en-US" altLang="ko-KR" sz="2800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7"/>
          <a:stretch/>
        </p:blipFill>
        <p:spPr>
          <a:xfrm>
            <a:off x="2933700" y="1083076"/>
            <a:ext cx="12420600" cy="88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676400" y="4610100"/>
            <a:ext cx="14783165" cy="11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ko-KR" altLang="en-US" sz="8000" u="none" dirty="0">
                <a:solidFill>
                  <a:srgbClr val="202020"/>
                </a:solidFill>
                <a:ea typeface="Arita Buri Medium Bold"/>
              </a:rPr>
              <a:t>메타오더</a:t>
            </a:r>
            <a:endParaRPr lang="en-US" altLang="ko-KR" sz="8000" u="none" dirty="0">
              <a:solidFill>
                <a:srgbClr val="202020"/>
              </a:solidFill>
              <a:ea typeface="Arita Buri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8077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800" y="4142787"/>
            <a:ext cx="5285104" cy="102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ko-KR" altLang="en-US" sz="7200" dirty="0">
                <a:solidFill>
                  <a:srgbClr val="202020"/>
                </a:solidFill>
                <a:ea typeface="Arita Buri Medium Bold"/>
              </a:rPr>
              <a:t>목차</a:t>
            </a:r>
            <a:endParaRPr lang="en-US" sz="7200" u="none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887200" y="1333500"/>
            <a:ext cx="3632047" cy="615361"/>
          </a:xfrm>
          <a:prstGeom prst="rect">
            <a:avLst/>
          </a:prstGeom>
          <a:solidFill>
            <a:srgbClr val="D6D0C9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팀 소개</a:t>
            </a: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87199" y="4845575"/>
            <a:ext cx="3632047" cy="124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개발 환경</a:t>
            </a:r>
            <a:endParaRPr lang="en-US" altLang="ko-KR" sz="3600" dirty="0">
              <a:solidFill>
                <a:srgbClr val="202020"/>
              </a:solidFill>
              <a:ea typeface="Arita Buri Medium Bold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87198" y="2565698"/>
            <a:ext cx="3632047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프로젝트 개요</a:t>
            </a: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7198" y="7061498"/>
            <a:ext cx="3632047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02020"/>
                </a:solidFill>
                <a:ea typeface="Arita Buri Medium Bold"/>
              </a:rPr>
              <a:t>DB </a:t>
            </a: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설계도</a:t>
            </a: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1887198" y="8280698"/>
            <a:ext cx="363204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기획 화면</a:t>
            </a:r>
            <a:endParaRPr lang="en-US" altLang="ko-KR" sz="3600" dirty="0">
              <a:solidFill>
                <a:srgbClr val="202020"/>
              </a:solidFill>
              <a:ea typeface="Arita Buri Medium Bold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19" name="AutoShape 9"/>
          <p:cNvSpPr/>
          <p:nvPr/>
        </p:nvSpPr>
        <p:spPr>
          <a:xfrm>
            <a:off x="10155787" y="1641181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9"/>
          <p:cNvSpPr/>
          <p:nvPr/>
        </p:nvSpPr>
        <p:spPr>
          <a:xfrm>
            <a:off x="10185145" y="2873379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9"/>
          <p:cNvSpPr/>
          <p:nvPr/>
        </p:nvSpPr>
        <p:spPr>
          <a:xfrm>
            <a:off x="10214820" y="8572500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9"/>
          <p:cNvSpPr/>
          <p:nvPr/>
        </p:nvSpPr>
        <p:spPr>
          <a:xfrm>
            <a:off x="10181441" y="7429500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9"/>
          <p:cNvSpPr/>
          <p:nvPr/>
        </p:nvSpPr>
        <p:spPr>
          <a:xfrm>
            <a:off x="10185146" y="5178765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9"/>
          <p:cNvSpPr/>
          <p:nvPr/>
        </p:nvSpPr>
        <p:spPr>
          <a:xfrm>
            <a:off x="10155787" y="6360470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9"/>
          <p:cNvSpPr txBox="1"/>
          <p:nvPr/>
        </p:nvSpPr>
        <p:spPr>
          <a:xfrm>
            <a:off x="11887199" y="5994698"/>
            <a:ext cx="3632047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02020"/>
                </a:solidFill>
                <a:ea typeface="Arita Buri Medium Bold"/>
              </a:rPr>
              <a:t>사이트 맵</a:t>
            </a:r>
            <a:endParaRPr lang="en-US" altLang="ko-KR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1887198" y="3717510"/>
            <a:ext cx="3632047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 err="1" smtClean="0">
                <a:solidFill>
                  <a:srgbClr val="202020"/>
                </a:solidFill>
                <a:ea typeface="Arita Buri Medium Bold"/>
              </a:rPr>
              <a:t>구축범위</a:t>
            </a:r>
            <a:endParaRPr lang="en-US" sz="3600" dirty="0">
              <a:solidFill>
                <a:srgbClr val="202020"/>
              </a:solidFill>
              <a:ea typeface="Arita Buri Medium Bold"/>
            </a:endParaRPr>
          </a:p>
        </p:txBody>
      </p:sp>
      <p:sp>
        <p:nvSpPr>
          <p:cNvPr id="17" name="AutoShape 9"/>
          <p:cNvSpPr/>
          <p:nvPr/>
        </p:nvSpPr>
        <p:spPr>
          <a:xfrm>
            <a:off x="10185145" y="4025191"/>
            <a:ext cx="550882" cy="0"/>
          </a:xfrm>
          <a:prstGeom prst="line">
            <a:avLst/>
          </a:prstGeom>
          <a:ln w="66675" cap="flat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장바구니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59" y="1331228"/>
            <a:ext cx="4732681" cy="841365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0458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 </a:t>
            </a: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정보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59" y="1332000"/>
            <a:ext cx="4732681" cy="841365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693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315202"/>
            <a:ext cx="2438400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사용자 메뉴</a:t>
            </a:r>
            <a:endParaRPr lang="en-US" altLang="ko-KR" sz="2800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pPr marL="0" lvl="0" indent="0" algn="ctr">
              <a:lnSpc>
                <a:spcPts val="3919"/>
              </a:lnSpc>
            </a:pP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00" y="1332000"/>
            <a:ext cx="4732681" cy="841365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382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676400" y="4610100"/>
            <a:ext cx="14783165" cy="11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altLang="ko-KR" sz="8000" dirty="0">
                <a:solidFill>
                  <a:srgbClr val="202020"/>
                </a:solidFill>
                <a:ea typeface="Arita Buri Medium Bold"/>
              </a:rPr>
              <a:t>POS</a:t>
            </a:r>
            <a:endParaRPr lang="en-US" altLang="ko-KR" sz="8000" u="none" dirty="0">
              <a:solidFill>
                <a:srgbClr val="202020"/>
              </a:solidFill>
              <a:ea typeface="Arita Buri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7356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5"/>
          <p:cNvSpPr txBox="1"/>
          <p:nvPr/>
        </p:nvSpPr>
        <p:spPr>
          <a:xfrm>
            <a:off x="228600" y="315202"/>
            <a:ext cx="36576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 관리 </a:t>
            </a:r>
            <a:r>
              <a:rPr lang="en-US" altLang="ko-KR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</a:t>
            </a: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 목록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2" y="1260000"/>
            <a:ext cx="13717915" cy="85736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5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5"/>
          <p:cNvSpPr txBox="1"/>
          <p:nvPr/>
        </p:nvSpPr>
        <p:spPr>
          <a:xfrm>
            <a:off x="228600" y="315202"/>
            <a:ext cx="35052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 관리 </a:t>
            </a:r>
            <a:r>
              <a:rPr lang="en-US" altLang="ko-KR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</a:t>
            </a: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 목록</a:t>
            </a:r>
            <a:endParaRPr lang="en-US" altLang="ko-KR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2" y="1260000"/>
            <a:ext cx="13717915" cy="85736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2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5"/>
          <p:cNvSpPr txBox="1"/>
          <p:nvPr/>
        </p:nvSpPr>
        <p:spPr>
          <a:xfrm>
            <a:off x="228600" y="315202"/>
            <a:ext cx="38100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정산 관리 </a:t>
            </a:r>
            <a:r>
              <a:rPr lang="en-US" altLang="ko-KR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</a:t>
            </a: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예치금 확인</a:t>
            </a:r>
            <a:endParaRPr lang="en-US" altLang="ko-KR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2" y="1260000"/>
            <a:ext cx="13717915" cy="85736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97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676400" y="4610100"/>
            <a:ext cx="14783165" cy="11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ko-KR" altLang="en-US" sz="8000" dirty="0">
                <a:solidFill>
                  <a:srgbClr val="202020"/>
                </a:solidFill>
                <a:ea typeface="Arita Buri Medium Bold"/>
              </a:rPr>
              <a:t>프로그램 시연</a:t>
            </a:r>
            <a:endParaRPr lang="en-US" altLang="ko-KR" sz="8000" u="none" dirty="0">
              <a:solidFill>
                <a:srgbClr val="202020"/>
              </a:solidFill>
              <a:ea typeface="Arita Buri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59334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824" b="20542"/>
          <a:stretch>
            <a:fillRect/>
          </a:stretch>
        </p:blipFill>
        <p:spPr>
          <a:xfrm>
            <a:off x="7848600" y="1073695"/>
            <a:ext cx="2400300" cy="2363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857" r="30714" b="9285"/>
          <a:stretch>
            <a:fillRect/>
          </a:stretch>
        </p:blipFill>
        <p:spPr>
          <a:xfrm>
            <a:off x="2114644" y="5473202"/>
            <a:ext cx="2467575" cy="23788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7380" r="1190" b="9285"/>
          <a:stretch>
            <a:fillRect/>
          </a:stretch>
        </p:blipFill>
        <p:spPr>
          <a:xfrm>
            <a:off x="6400800" y="5473202"/>
            <a:ext cx="2302650" cy="22669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7292" y="280672"/>
            <a:ext cx="19440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팀 소개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4"/>
          <p:cNvPicPr>
            <a:picLocks noChangeAspect="1"/>
          </p:cNvPicPr>
          <p:nvPr/>
        </p:nvPicPr>
        <p:blipFill>
          <a:blip r:embed="rId4"/>
          <a:srcRect l="37380" r="1190" b="9285"/>
          <a:stretch>
            <a:fillRect/>
          </a:stretch>
        </p:blipFill>
        <p:spPr>
          <a:xfrm>
            <a:off x="13893800" y="5473202"/>
            <a:ext cx="2302650" cy="226695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 l="37380" r="1190" b="9285"/>
          <a:stretch>
            <a:fillRect/>
          </a:stretch>
        </p:blipFill>
        <p:spPr>
          <a:xfrm>
            <a:off x="10134600" y="5473202"/>
            <a:ext cx="2302650" cy="2266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91031" y="3555324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팀장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조 윤찬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1309" y="8018956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부팀장</a:t>
            </a:r>
            <a:r>
              <a:rPr lang="en-US" altLang="ko-KR" sz="2000" b="1" dirty="0" smtClean="0"/>
              <a:t>: </a:t>
            </a:r>
            <a:r>
              <a:rPr lang="ko-KR" altLang="en-US" sz="2000" b="1" dirty="0"/>
              <a:t>문 양주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32600" y="801895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팀원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박 봉수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66400" y="801895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팀원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한 옥경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325600" y="801895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팀원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함 경환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6844" y="4049624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계획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관리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메타오더 구현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2608" y="869030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요구사항 분석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휴먼고딕" panose="02010504000101010101" pitchFamily="2" charset="-127"/>
                <a:ea typeface="휴먼고딕" panose="02010504000101010101" pitchFamily="2" charset="-127"/>
              </a:rPr>
              <a:t>키오스크</a:t>
            </a:r>
            <a:r>
              <a:rPr lang="ko-KR" altLang="en-US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구현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6772" y="863899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요구사항 분석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DB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설계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프로그램 설계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74419" y="864756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DB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설계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- POS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구현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75900" y="837056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고딕" panose="02010504000101010101" pitchFamily="2" charset="-127"/>
                <a:ea typeface="휴먼고딕" panose="02010504000101010101" pitchFamily="2" charset="-127"/>
              </a:rPr>
              <a:t>UX/UI </a:t>
            </a: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설계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고딕" panose="02010504000101010101" pitchFamily="2" charset="-127"/>
                <a:ea typeface="휴먼고딕" panose="02010504000101010101" pitchFamily="2" charset="-127"/>
              </a:rPr>
              <a:t>홈페이지 구현</a:t>
            </a:r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endParaRPr lang="en-US" altLang="ko-KR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216683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개요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"/>
          <p:cNvSpPr/>
          <p:nvPr/>
        </p:nvSpPr>
        <p:spPr>
          <a:xfrm>
            <a:off x="0" y="1207637"/>
            <a:ext cx="18269857" cy="3409443"/>
          </a:xfrm>
          <a:prstGeom prst="rect">
            <a:avLst/>
          </a:prstGeom>
          <a:solidFill>
            <a:srgbClr val="D6D0C9"/>
          </a:solidFill>
        </p:spPr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19876"/>
              </p:ext>
            </p:extLst>
          </p:nvPr>
        </p:nvGraphicFramePr>
        <p:xfrm>
          <a:off x="2895600" y="1903055"/>
          <a:ext cx="12192000" cy="235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1075267"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Metabucks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1075267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의도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변화하는 비대면 시대에 발맞춰 무인 자동화 시스템으로 고객의 정확한 니즈 파악과</a:t>
                      </a:r>
                      <a:r>
                        <a:rPr lang="en-US" altLang="ko-K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 관리가 쉬운</a:t>
                      </a:r>
                      <a:r>
                        <a:rPr lang="ko-KR" altLang="en-US" sz="20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무인 카페 시스템을 기획했습니다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</a:tbl>
          </a:graphicData>
        </a:graphic>
      </p:graphicFrame>
      <p:graphicFrame>
        <p:nvGraphicFramePr>
          <p:cNvPr id="50" name="다이어그램 49"/>
          <p:cNvGraphicFramePr/>
          <p:nvPr>
            <p:extLst>
              <p:ext uri="{D42A27DB-BD31-4B8C-83A1-F6EECF244321}">
                <p14:modId xmlns:p14="http://schemas.microsoft.com/office/powerpoint/2010/main" val="1588437613"/>
              </p:ext>
            </p:extLst>
          </p:nvPr>
        </p:nvGraphicFramePr>
        <p:xfrm>
          <a:off x="228600" y="6362700"/>
          <a:ext cx="17830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extBox 5"/>
          <p:cNvSpPr txBox="1"/>
          <p:nvPr/>
        </p:nvSpPr>
        <p:spPr>
          <a:xfrm>
            <a:off x="753649" y="5288310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일정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0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216683"/>
            <a:ext cx="2438400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구축범위</a:t>
            </a:r>
            <a:endParaRPr lang="en-US" altLang="ko-KR" sz="2800" u="none" smtClean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"/>
          <p:cNvSpPr/>
          <p:nvPr/>
        </p:nvSpPr>
        <p:spPr>
          <a:xfrm>
            <a:off x="-1" y="1203355"/>
            <a:ext cx="18302515" cy="5562600"/>
          </a:xfrm>
          <a:prstGeom prst="rect">
            <a:avLst/>
          </a:prstGeom>
          <a:solidFill>
            <a:srgbClr val="D6D0C9"/>
          </a:solidFill>
        </p:spPr>
        <p:txBody>
          <a:bodyPr/>
          <a:lstStyle/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63066"/>
              </p:ext>
            </p:extLst>
          </p:nvPr>
        </p:nvGraphicFramePr>
        <p:xfrm>
          <a:off x="3189514" y="2216211"/>
          <a:ext cx="12192000" cy="353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8842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홈페이지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고객에게 우리 매장의 소개 및 회원정보관리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884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키오스크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매장에서 고객이 음료 및 사이드 메뉴를 주문</a:t>
                      </a:r>
                      <a:endParaRPr lang="en-US" altLang="ko-KR" sz="2000" b="1" dirty="0" smtClean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  <a:tr h="884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메타 오더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고객이 스마트폰 </a:t>
                      </a:r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어플로</a:t>
                      </a: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 주문 및 회원 정보 관리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142642"/>
                  </a:ext>
                </a:extLst>
              </a:tr>
              <a:tr h="884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관리자가 매장</a:t>
                      </a:r>
                      <a:r>
                        <a:rPr lang="ko-KR" altLang="en-US" sz="2000" b="1" baseline="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과 회원의 정보를 관리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162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82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216683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개발환경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"/>
          <p:cNvSpPr txBox="1"/>
          <p:nvPr/>
        </p:nvSpPr>
        <p:spPr>
          <a:xfrm>
            <a:off x="1545993" y="5769051"/>
            <a:ext cx="458780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latinLnBrk="1"/>
            <a:r>
              <a:rPr lang="en-US" altLang="ko-KR" sz="3600" dirty="0"/>
              <a:t>MySQL </a:t>
            </a:r>
            <a:r>
              <a:rPr lang="en-US" altLang="ko-KR" sz="2400" dirty="0"/>
              <a:t>(ver8.0)</a:t>
            </a:r>
            <a:endParaRPr lang="ko-KR" altLang="en-US" sz="2400" dirty="0"/>
          </a:p>
          <a:p>
            <a:pPr lvl="0" latinLnBrk="1"/>
            <a:r>
              <a:rPr lang="en-US" altLang="ko-KR" sz="3600" dirty="0"/>
              <a:t>JDK </a:t>
            </a:r>
            <a:r>
              <a:rPr lang="en-US" altLang="ko-KR" sz="2400" dirty="0"/>
              <a:t>(ver1.8)</a:t>
            </a:r>
            <a:endParaRPr lang="ko-KR" altLang="en-US" sz="2400" dirty="0"/>
          </a:p>
          <a:p>
            <a:pPr lvl="0" latinLnBrk="1"/>
            <a:r>
              <a:rPr lang="en-US" altLang="ko-KR" sz="3600" dirty="0"/>
              <a:t>Apache Tomcat </a:t>
            </a:r>
            <a:r>
              <a:rPr lang="en-US" altLang="ko-KR" sz="2400" dirty="0"/>
              <a:t>(ver8.5)</a:t>
            </a:r>
            <a:endParaRPr lang="ko-KR" altLang="en-US" sz="2400" dirty="0"/>
          </a:p>
          <a:p>
            <a:pPr lvl="0" latinLnBrk="1"/>
            <a:r>
              <a:rPr lang="en-US" altLang="ko-KR" sz="3600" dirty="0" err="1"/>
              <a:t>eXERD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grpSp>
        <p:nvGrpSpPr>
          <p:cNvPr id="10" name="Group 5"/>
          <p:cNvGrpSpPr/>
          <p:nvPr/>
        </p:nvGrpSpPr>
        <p:grpSpPr>
          <a:xfrm>
            <a:off x="1032259" y="3723691"/>
            <a:ext cx="3408345" cy="1281500"/>
            <a:chOff x="0" y="0"/>
            <a:chExt cx="1708666" cy="1708666"/>
          </a:xfrm>
        </p:grpSpPr>
        <p:grpSp>
          <p:nvGrpSpPr>
            <p:cNvPr id="11" name="Group 6"/>
            <p:cNvGrpSpPr/>
            <p:nvPr/>
          </p:nvGrpSpPr>
          <p:grpSpPr>
            <a:xfrm>
              <a:off x="0" y="0"/>
              <a:ext cx="1708666" cy="1708666"/>
              <a:chOff x="0" y="0"/>
              <a:chExt cx="6350000" cy="6350000"/>
            </a:xfrm>
          </p:grpSpPr>
          <p:sp>
            <p:nvSpPr>
              <p:cNvPr id="13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6D0C9"/>
              </a:solid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404795" y="580753"/>
              <a:ext cx="899075" cy="547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13"/>
                </a:lnSpc>
              </a:pPr>
              <a:r>
                <a:rPr lang="ko-KR" altLang="en-US" sz="2678" b="1" dirty="0">
                  <a:solidFill>
                    <a:srgbClr val="6E4D2C"/>
                  </a:solidFill>
                  <a:latin typeface="Source Han Sans KR Normal Bold"/>
                </a:rPr>
                <a:t>개발 환경</a:t>
              </a:r>
              <a:endParaRPr lang="en-US" sz="2678" b="1" dirty="0">
                <a:solidFill>
                  <a:srgbClr val="6E4D2C"/>
                </a:solidFill>
                <a:latin typeface="Source Han Sans KR Normal Bold"/>
              </a:endParaRPr>
            </a:p>
          </p:txBody>
        </p:sp>
      </p:grpSp>
      <p:sp>
        <p:nvSpPr>
          <p:cNvPr id="14" name="TextBox 9"/>
          <p:cNvSpPr txBox="1"/>
          <p:nvPr/>
        </p:nvSpPr>
        <p:spPr>
          <a:xfrm>
            <a:off x="7640985" y="5502704"/>
            <a:ext cx="4587801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latinLnBrk="1"/>
            <a:r>
              <a:rPr lang="en-US" altLang="ko-KR" sz="3600" dirty="0"/>
              <a:t>Java </a:t>
            </a:r>
            <a:r>
              <a:rPr lang="en-US" altLang="ko-KR" sz="2400" dirty="0"/>
              <a:t>(ver1.8)</a:t>
            </a:r>
            <a:endParaRPr lang="ko-KR" altLang="en-US" sz="2400" dirty="0"/>
          </a:p>
          <a:p>
            <a:pPr lvl="0" latinLnBrk="1"/>
            <a:r>
              <a:rPr lang="en-US" altLang="ko-KR" sz="3600" dirty="0"/>
              <a:t>Java Script</a:t>
            </a:r>
            <a:endParaRPr lang="ko-KR" altLang="en-US" sz="3600" dirty="0"/>
          </a:p>
          <a:p>
            <a:pPr lvl="0" latinLnBrk="1"/>
            <a:r>
              <a:rPr lang="en-US" altLang="ko-KR" sz="3600" dirty="0"/>
              <a:t>jQuery</a:t>
            </a:r>
            <a:endParaRPr lang="ko-KR" altLang="en-US" sz="3600" dirty="0"/>
          </a:p>
          <a:p>
            <a:pPr lvl="0" latinLnBrk="1"/>
            <a:r>
              <a:rPr lang="en-US" altLang="ko-KR" sz="3600" dirty="0"/>
              <a:t>Ajax</a:t>
            </a:r>
            <a:endParaRPr lang="ko-KR" altLang="en-US" sz="3600" dirty="0"/>
          </a:p>
          <a:p>
            <a:pPr lvl="0" latinLnBrk="1"/>
            <a:r>
              <a:rPr lang="en-US" altLang="ko-KR" sz="3600" dirty="0"/>
              <a:t>HTML</a:t>
            </a:r>
            <a:endParaRPr lang="ko-KR" altLang="en-US" sz="3600" dirty="0"/>
          </a:p>
          <a:p>
            <a:pPr lvl="0" latinLnBrk="1"/>
            <a:r>
              <a:rPr lang="en-US" altLang="ko-KR" sz="3600" dirty="0"/>
              <a:t>JSP</a:t>
            </a:r>
            <a:endParaRPr lang="ko-KR" altLang="en-US" sz="3600" dirty="0"/>
          </a:p>
        </p:txBody>
      </p:sp>
      <p:sp>
        <p:nvSpPr>
          <p:cNvPr id="16" name="TextBox 11"/>
          <p:cNvSpPr txBox="1"/>
          <p:nvPr/>
        </p:nvSpPr>
        <p:spPr>
          <a:xfrm>
            <a:off x="13212801" y="5869501"/>
            <a:ext cx="458780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latinLnBrk="1"/>
            <a:r>
              <a:rPr lang="en-US" altLang="ko-KR" sz="3600" dirty="0"/>
              <a:t>Eclipse </a:t>
            </a:r>
            <a:r>
              <a:rPr lang="en-US" altLang="ko-KR" sz="2400" dirty="0"/>
              <a:t>(ver4.14)</a:t>
            </a:r>
            <a:endParaRPr lang="ko-KR" altLang="en-US" sz="2400" dirty="0"/>
          </a:p>
          <a:p>
            <a:pPr lvl="0" latinLnBrk="1"/>
            <a:r>
              <a:rPr lang="en-US" altLang="ko-KR" sz="3600" dirty="0" err="1"/>
              <a:t>PicPick</a:t>
            </a:r>
            <a:endParaRPr lang="ko-KR" altLang="en-US" sz="3600" dirty="0"/>
          </a:p>
        </p:txBody>
      </p:sp>
      <p:grpSp>
        <p:nvGrpSpPr>
          <p:cNvPr id="18" name="Group 13"/>
          <p:cNvGrpSpPr/>
          <p:nvPr/>
        </p:nvGrpSpPr>
        <p:grpSpPr>
          <a:xfrm>
            <a:off x="7071544" y="3701526"/>
            <a:ext cx="3261980" cy="1281500"/>
            <a:chOff x="48052" y="7769"/>
            <a:chExt cx="1701042" cy="1708666"/>
          </a:xfrm>
        </p:grpSpPr>
        <p:grpSp>
          <p:nvGrpSpPr>
            <p:cNvPr id="19" name="Group 14"/>
            <p:cNvGrpSpPr/>
            <p:nvPr/>
          </p:nvGrpSpPr>
          <p:grpSpPr>
            <a:xfrm>
              <a:off x="48052" y="7769"/>
              <a:ext cx="1701042" cy="1708666"/>
              <a:chOff x="178578" y="28874"/>
              <a:chExt cx="6321665" cy="6350000"/>
            </a:xfrm>
          </p:grpSpPr>
          <p:sp>
            <p:nvSpPr>
              <p:cNvPr id="21" name="Freeform 15"/>
              <p:cNvSpPr/>
              <p:nvPr/>
            </p:nvSpPr>
            <p:spPr>
              <a:xfrm>
                <a:off x="178578" y="28874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6D0C9"/>
              </a:solidFill>
            </p:spPr>
          </p:sp>
        </p:grpSp>
        <p:sp>
          <p:nvSpPr>
            <p:cNvPr id="20" name="TextBox 16"/>
            <p:cNvSpPr txBox="1"/>
            <p:nvPr/>
          </p:nvSpPr>
          <p:spPr>
            <a:xfrm>
              <a:off x="510823" y="569622"/>
              <a:ext cx="816645" cy="547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13"/>
                </a:lnSpc>
              </a:pPr>
              <a:r>
                <a:rPr lang="ko-KR" altLang="en-US" sz="2678" b="1" dirty="0">
                  <a:solidFill>
                    <a:srgbClr val="6E4D2C"/>
                  </a:solidFill>
                  <a:latin typeface="Source Han Sans KR Normal Bold"/>
                </a:rPr>
                <a:t>개발 언어</a:t>
              </a:r>
              <a:endParaRPr lang="en-US" sz="2678" b="1" dirty="0">
                <a:solidFill>
                  <a:srgbClr val="6E4D2C"/>
                </a:solidFill>
                <a:latin typeface="Source Han Sans KR Normal Bold"/>
              </a:endParaRPr>
            </a:p>
          </p:txBody>
        </p:sp>
      </p:grpSp>
      <p:grpSp>
        <p:nvGrpSpPr>
          <p:cNvPr id="22" name="Group 17"/>
          <p:cNvGrpSpPr/>
          <p:nvPr/>
        </p:nvGrpSpPr>
        <p:grpSpPr>
          <a:xfrm>
            <a:off x="12964825" y="3695699"/>
            <a:ext cx="3246399" cy="1281500"/>
            <a:chOff x="0" y="0"/>
            <a:chExt cx="1708666" cy="1708666"/>
          </a:xfrm>
        </p:grpSpPr>
        <p:grpSp>
          <p:nvGrpSpPr>
            <p:cNvPr id="23" name="Group 18"/>
            <p:cNvGrpSpPr/>
            <p:nvPr/>
          </p:nvGrpSpPr>
          <p:grpSpPr>
            <a:xfrm>
              <a:off x="0" y="0"/>
              <a:ext cx="1708666" cy="1708666"/>
              <a:chOff x="0" y="0"/>
              <a:chExt cx="6350000" cy="6350000"/>
            </a:xfrm>
          </p:grpSpPr>
          <p:sp>
            <p:nvSpPr>
              <p:cNvPr id="25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6D0C9"/>
              </a:solidFill>
            </p:spPr>
          </p:sp>
        </p:grpSp>
        <p:sp>
          <p:nvSpPr>
            <p:cNvPr id="24" name="TextBox 20"/>
            <p:cNvSpPr txBox="1"/>
            <p:nvPr/>
          </p:nvSpPr>
          <p:spPr>
            <a:xfrm>
              <a:off x="478813" y="555392"/>
              <a:ext cx="859044" cy="547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13"/>
                </a:lnSpc>
              </a:pPr>
              <a:r>
                <a:rPr lang="ko-KR" altLang="en-US" sz="2678" b="1" dirty="0">
                  <a:solidFill>
                    <a:srgbClr val="6E4D2C"/>
                  </a:solidFill>
                  <a:latin typeface="Source Han Sans KR Normal Bold"/>
                </a:rPr>
                <a:t>개발 도구</a:t>
              </a:r>
              <a:endParaRPr lang="en-US" sz="2678" b="1" dirty="0">
                <a:solidFill>
                  <a:srgbClr val="6E4D2C"/>
                </a:solidFill>
                <a:latin typeface="Source Han Sans KR Normal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5800" y="342900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사이트 맵 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8" b="1083"/>
          <a:stretch/>
        </p:blipFill>
        <p:spPr>
          <a:xfrm>
            <a:off x="304800" y="2755472"/>
            <a:ext cx="8991600" cy="7160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0202" y="14945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/>
              <a:t>홈페이지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954000" y="14591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/>
              <a:t>키오스크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55472"/>
            <a:ext cx="8001000" cy="70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5800" y="342900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사이트 맵 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2570202" y="14945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/>
              <a:t>메타오더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954000" y="1459143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&lt;POS&gt;</a:t>
            </a:r>
            <a:endParaRPr lang="ko-KR" altLang="en-US" sz="2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5" r="17746"/>
          <a:stretch/>
        </p:blipFill>
        <p:spPr>
          <a:xfrm>
            <a:off x="44885" y="2305737"/>
            <a:ext cx="9067800" cy="73862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30"/>
          <a:stretch/>
        </p:blipFill>
        <p:spPr>
          <a:xfrm>
            <a:off x="9448800" y="2552700"/>
            <a:ext cx="8176398" cy="71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216683"/>
            <a:ext cx="24384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2800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설계도</a:t>
            </a:r>
            <a:endParaRPr lang="en-US" sz="2800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0" y="988059"/>
            <a:ext cx="18288000" cy="1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10025705"/>
            <a:ext cx="18288000" cy="76200"/>
          </a:xfrm>
          <a:prstGeom prst="line">
            <a:avLst/>
          </a:prstGeom>
          <a:ln w="47625" cap="rnd">
            <a:solidFill>
              <a:srgbClr val="B27E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" b="9690"/>
          <a:stretch/>
        </p:blipFill>
        <p:spPr>
          <a:xfrm>
            <a:off x="342900" y="1129557"/>
            <a:ext cx="176022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283</Words>
  <Application>Microsoft Office PowerPoint</Application>
  <PresentationFormat>사용자 지정</PresentationFormat>
  <Paragraphs>119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Arita Buri Medium</vt:lpstr>
      <vt:lpstr>Times New Roman</vt:lpstr>
      <vt:lpstr>Arial Black</vt:lpstr>
      <vt:lpstr>Source Han Sans KR Normal Bold</vt:lpstr>
      <vt:lpstr>Arita Buri Medium Bold</vt:lpstr>
      <vt:lpstr>휴먼고딕</vt:lpstr>
      <vt:lpstr>Calibri</vt:lpstr>
      <vt:lpstr>Source Han Sans KR Normal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갈색 간단한 기업 세리프 프리젠테이션</dc:title>
  <dc:creator>MYCOM</dc:creator>
  <cp:lastModifiedBy>MYCOM</cp:lastModifiedBy>
  <cp:revision>40</cp:revision>
  <dcterms:created xsi:type="dcterms:W3CDTF">2006-08-16T00:00:00Z</dcterms:created>
  <dcterms:modified xsi:type="dcterms:W3CDTF">2022-05-09T05:12:25Z</dcterms:modified>
  <dc:identifier>DAE_tYeYiRA</dc:identifier>
</cp:coreProperties>
</file>